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51" r:id="rId1"/>
  </p:sldMasterIdLst>
  <p:notesMasterIdLst>
    <p:notesMasterId r:id="rId13"/>
  </p:notesMasterIdLst>
  <p:handoutMasterIdLst>
    <p:handoutMasterId r:id="rId14"/>
  </p:handoutMasterIdLst>
  <p:sldIdLst>
    <p:sldId id="362" r:id="rId2"/>
    <p:sldId id="361" r:id="rId3"/>
    <p:sldId id="382" r:id="rId4"/>
    <p:sldId id="365" r:id="rId5"/>
    <p:sldId id="370" r:id="rId6"/>
    <p:sldId id="364" r:id="rId7"/>
    <p:sldId id="381" r:id="rId8"/>
    <p:sldId id="369" r:id="rId9"/>
    <p:sldId id="383" r:id="rId10"/>
    <p:sldId id="384" r:id="rId11"/>
    <p:sldId id="380" r:id="rId12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969696"/>
    <a:srgbClr val="E2E2E2"/>
    <a:srgbClr val="ECECEC"/>
    <a:srgbClr val="744818"/>
    <a:srgbClr val="DDDDDD"/>
    <a:srgbClr val="66CCFF"/>
    <a:srgbClr val="99CC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446" autoAdjust="0"/>
    <p:restoredTop sz="94660"/>
  </p:normalViewPr>
  <p:slideViewPr>
    <p:cSldViewPr>
      <p:cViewPr varScale="1">
        <p:scale>
          <a:sx n="70" d="100"/>
          <a:sy n="70" d="100"/>
        </p:scale>
        <p:origin x="-126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1" d="100"/>
          <a:sy n="81" d="100"/>
        </p:scale>
        <p:origin x="-1998" y="-96"/>
      </p:cViewPr>
      <p:guideLst>
        <p:guide orient="horz" pos="2928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C7CBE21E-5E89-4EE6-9A93-B4FFE781390F}" type="datetimeFigureOut">
              <a:rPr lang="pt-BR"/>
              <a:pPr>
                <a:defRPr/>
              </a:pPr>
              <a:t>02/12/2014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7C63CA3C-513C-4187-9B2D-58F2BFF9B52D}" type="slidenum">
              <a:rPr lang="pt-BR" altLang="pt-BR"/>
              <a:pPr>
                <a:defRPr/>
              </a:pPr>
              <a:t>‹#›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8339275-332C-4064-ADBE-A6CCAAE849A6}" type="datetimeFigureOut">
              <a:rPr lang="en-US"/>
              <a:pPr>
                <a:defRPr/>
              </a:pPr>
              <a:t>12/2/2014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fld id="{E7890798-E40D-49C9-AAF1-6B43C85D2C91}" type="slidenum">
              <a:rPr lang="en-US" altLang="pt-BR"/>
              <a:pPr>
                <a:defRPr/>
              </a:pPr>
              <a:t>‹#›</a:t>
            </a:fld>
            <a:endParaRPr lang="en-US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10"/>
          <p:cNvPicPr>
            <a:picLocks noChangeAspect="1"/>
          </p:cNvPicPr>
          <p:nvPr userDrawn="1"/>
        </p:nvPicPr>
        <p:blipFill>
          <a:blip r:embed="rId2"/>
          <a:srcRect l="737"/>
          <a:stretch>
            <a:fillRect/>
          </a:stretch>
        </p:blipFill>
        <p:spPr bwMode="auto">
          <a:xfrm>
            <a:off x="57150" y="6381750"/>
            <a:ext cx="8978900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ixaDeTexto 12"/>
          <p:cNvSpPr txBox="1">
            <a:spLocks noChangeArrowheads="1"/>
          </p:cNvSpPr>
          <p:nvPr userDrawn="1"/>
        </p:nvSpPr>
        <p:spPr bwMode="auto">
          <a:xfrm>
            <a:off x="5724525" y="6438900"/>
            <a:ext cx="2087563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anchor="ctr">
            <a:spAutoFit/>
          </a:bodyPr>
          <a:lstStyle/>
          <a:p>
            <a:pPr algn="r">
              <a:defRPr/>
            </a:pPr>
            <a:fld id="{B1076C80-78A5-4A79-9B18-1E09F13F09B4}" type="slidenum">
              <a:rPr lang="pt-BR" altLang="pt-BR" sz="900">
                <a:solidFill>
                  <a:schemeClr val="bg1"/>
                </a:solidFill>
                <a:cs typeface="Arial" charset="0"/>
              </a:rPr>
              <a:pPr algn="r">
                <a:defRPr/>
              </a:pPr>
              <a:t>‹#›</a:t>
            </a:fld>
            <a:endParaRPr lang="pt-BR" altLang="pt-BR" sz="900">
              <a:solidFill>
                <a:schemeClr val="bg1"/>
              </a:solidFill>
              <a:cs typeface="Arial" charset="0"/>
            </a:endParaRPr>
          </a:p>
        </p:txBody>
      </p:sp>
      <p:pic>
        <p:nvPicPr>
          <p:cNvPr id="6" name="Imagem 7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995936" y="3861048"/>
            <a:ext cx="4752528" cy="722511"/>
          </a:xfrm>
        </p:spPr>
        <p:txBody>
          <a:bodyPr>
            <a:noAutofit/>
          </a:bodyPr>
          <a:lstStyle>
            <a:lvl1pPr algn="l">
              <a:defRPr sz="3000" b="1">
                <a:solidFill>
                  <a:srgbClr val="636266"/>
                </a:solidFill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995936" y="5085184"/>
            <a:ext cx="4752528" cy="864096"/>
          </a:xfrm>
        </p:spPr>
        <p:txBody>
          <a:bodyPr>
            <a:normAutofit/>
          </a:bodyPr>
          <a:lstStyle>
            <a:lvl1pPr marL="0" indent="0" algn="l">
              <a:buNone/>
              <a:defRPr sz="2500">
                <a:solidFill>
                  <a:srgbClr val="6362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dirty="0" smtClean="0"/>
              <a:t>Clique para editar o estilo do subtítulo mestre</a:t>
            </a:r>
            <a:endParaRPr lang="pt-B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10"/>
          <p:cNvPicPr>
            <a:picLocks noChangeAspect="1"/>
          </p:cNvPicPr>
          <p:nvPr userDrawn="1"/>
        </p:nvPicPr>
        <p:blipFill>
          <a:blip r:embed="rId2"/>
          <a:srcRect l="737"/>
          <a:stretch>
            <a:fillRect/>
          </a:stretch>
        </p:blipFill>
        <p:spPr bwMode="auto">
          <a:xfrm>
            <a:off x="57150" y="6381750"/>
            <a:ext cx="8978900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aixaDeTexto 12"/>
          <p:cNvSpPr txBox="1">
            <a:spLocks noChangeArrowheads="1"/>
          </p:cNvSpPr>
          <p:nvPr userDrawn="1"/>
        </p:nvSpPr>
        <p:spPr bwMode="auto">
          <a:xfrm>
            <a:off x="5724525" y="6438900"/>
            <a:ext cx="2087563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anchor="ctr">
            <a:spAutoFit/>
          </a:bodyPr>
          <a:lstStyle/>
          <a:p>
            <a:pPr algn="r">
              <a:defRPr/>
            </a:pPr>
            <a:fld id="{1F1586C4-EE28-49EB-8DD3-261B246E62DF}" type="slidenum">
              <a:rPr lang="pt-BR" altLang="pt-BR" sz="900">
                <a:solidFill>
                  <a:schemeClr val="bg1"/>
                </a:solidFill>
                <a:cs typeface="Arial" charset="0"/>
              </a:rPr>
              <a:pPr algn="r">
                <a:defRPr/>
              </a:pPr>
              <a:t>‹#›</a:t>
            </a:fld>
            <a:endParaRPr lang="pt-BR" altLang="pt-BR" sz="90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5" name="Rectangle 20"/>
          <p:cNvSpPr/>
          <p:nvPr userDrawn="1"/>
        </p:nvSpPr>
        <p:spPr>
          <a:xfrm>
            <a:off x="0" y="712788"/>
            <a:ext cx="228600" cy="58404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" name="Straight Connector 24"/>
          <p:cNvCxnSpPr/>
          <p:nvPr userDrawn="1"/>
        </p:nvCxnSpPr>
        <p:spPr>
          <a:xfrm>
            <a:off x="0" y="6546850"/>
            <a:ext cx="9144000" cy="0"/>
          </a:xfrm>
          <a:prstGeom prst="line">
            <a:avLst/>
          </a:prstGeom>
          <a:ln>
            <a:solidFill>
              <a:srgbClr val="3F400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28600" y="685800"/>
            <a:ext cx="8458200" cy="685800"/>
          </a:xfrm>
        </p:spPr>
        <p:txBody>
          <a:bodyPr anchor="t">
            <a:normAutofit/>
          </a:bodyPr>
          <a:lstStyle>
            <a:lvl1pPr algn="l">
              <a:defRPr sz="1800" b="0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10"/>
          <p:cNvPicPr>
            <a:picLocks noChangeAspect="1"/>
          </p:cNvPicPr>
          <p:nvPr userDrawn="1"/>
        </p:nvPicPr>
        <p:blipFill>
          <a:blip r:embed="rId2"/>
          <a:srcRect l="737"/>
          <a:stretch>
            <a:fillRect/>
          </a:stretch>
        </p:blipFill>
        <p:spPr bwMode="auto">
          <a:xfrm>
            <a:off x="57150" y="6381750"/>
            <a:ext cx="8978900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ixaDeTexto 12"/>
          <p:cNvSpPr txBox="1">
            <a:spLocks noChangeArrowheads="1"/>
          </p:cNvSpPr>
          <p:nvPr userDrawn="1"/>
        </p:nvSpPr>
        <p:spPr bwMode="auto">
          <a:xfrm>
            <a:off x="5724525" y="6438900"/>
            <a:ext cx="2087563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anchor="ctr">
            <a:spAutoFit/>
          </a:bodyPr>
          <a:lstStyle/>
          <a:p>
            <a:pPr algn="r">
              <a:defRPr/>
            </a:pPr>
            <a:fld id="{61B0B00C-F8F1-4F29-B367-1B1501567263}" type="slidenum">
              <a:rPr lang="pt-BR" altLang="pt-BR" sz="900">
                <a:solidFill>
                  <a:schemeClr val="bg1"/>
                </a:solidFill>
                <a:cs typeface="Arial" charset="0"/>
              </a:rPr>
              <a:pPr algn="r">
                <a:defRPr/>
              </a:pPr>
              <a:t>‹#›</a:t>
            </a:fld>
            <a:endParaRPr lang="pt-BR" altLang="pt-BR" sz="90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7" name="Rectangle 20"/>
          <p:cNvSpPr/>
          <p:nvPr userDrawn="1"/>
        </p:nvSpPr>
        <p:spPr>
          <a:xfrm>
            <a:off x="0" y="712788"/>
            <a:ext cx="228600" cy="58404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Straight Connector 24"/>
          <p:cNvCxnSpPr/>
          <p:nvPr userDrawn="1"/>
        </p:nvCxnSpPr>
        <p:spPr>
          <a:xfrm>
            <a:off x="0" y="6546850"/>
            <a:ext cx="9144000" cy="0"/>
          </a:xfrm>
          <a:prstGeom prst="line">
            <a:avLst/>
          </a:prstGeom>
          <a:ln>
            <a:solidFill>
              <a:srgbClr val="3F400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47800"/>
            <a:ext cx="5111750" cy="4678363"/>
          </a:xfrm>
        </p:spPr>
        <p:txBody>
          <a:bodyPr/>
          <a:lstStyle>
            <a:lvl1pPr marL="173038" indent="-173038">
              <a:buClr>
                <a:srgbClr val="859B15"/>
              </a:buClr>
              <a:buFont typeface="Wingdings" pitchFamily="2" charset="2"/>
              <a:buChar char="§"/>
              <a:defRPr sz="2000"/>
            </a:lvl1pPr>
            <a:lvl2pPr marL="630238" indent="-173038">
              <a:buFont typeface="Wingdings" pitchFamily="2" charset="2"/>
              <a:buChar char="§"/>
              <a:defRPr sz="1800"/>
            </a:lvl2pPr>
            <a:lvl3pPr marL="914400" indent="-228600">
              <a:buFont typeface="Wingdings" pitchFamily="2" charset="2"/>
              <a:buChar char="§"/>
              <a:defRPr sz="1400"/>
            </a:lvl3pPr>
            <a:lvl4pPr marL="914400" indent="-228600">
              <a:buFont typeface="Wingdings" pitchFamily="2" charset="2"/>
              <a:buChar char="§"/>
              <a:defRPr sz="1200"/>
            </a:lvl4pPr>
            <a:lvl5pPr marL="914400" indent="-228600">
              <a:buFont typeface="Wingdings" pitchFamily="2" charset="2"/>
              <a:buChar char="§"/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1435100"/>
            <a:ext cx="3160713" cy="469106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28600" y="685800"/>
            <a:ext cx="8458200" cy="685800"/>
          </a:xfrm>
        </p:spPr>
        <p:txBody>
          <a:bodyPr anchor="t">
            <a:normAutofit/>
          </a:bodyPr>
          <a:lstStyle>
            <a:lvl1pPr algn="l">
              <a:defRPr sz="1800" b="0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10"/>
          <p:cNvPicPr>
            <a:picLocks noChangeAspect="1"/>
          </p:cNvPicPr>
          <p:nvPr userDrawn="1"/>
        </p:nvPicPr>
        <p:blipFill>
          <a:blip r:embed="rId2"/>
          <a:srcRect l="737"/>
          <a:stretch>
            <a:fillRect/>
          </a:stretch>
        </p:blipFill>
        <p:spPr bwMode="auto">
          <a:xfrm>
            <a:off x="57150" y="6381750"/>
            <a:ext cx="8978900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aixaDeTexto 12"/>
          <p:cNvSpPr txBox="1">
            <a:spLocks noChangeArrowheads="1"/>
          </p:cNvSpPr>
          <p:nvPr userDrawn="1"/>
        </p:nvSpPr>
        <p:spPr bwMode="auto">
          <a:xfrm>
            <a:off x="5724525" y="6438900"/>
            <a:ext cx="2087563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anchor="ctr">
            <a:spAutoFit/>
          </a:bodyPr>
          <a:lstStyle/>
          <a:p>
            <a:pPr algn="r">
              <a:defRPr/>
            </a:pPr>
            <a:fld id="{B3242714-4A21-4E64-AAC5-0C8B0FC096FD}" type="slidenum">
              <a:rPr lang="pt-BR" altLang="pt-BR" sz="900">
                <a:solidFill>
                  <a:schemeClr val="bg1"/>
                </a:solidFill>
                <a:cs typeface="Arial" charset="0"/>
              </a:rPr>
              <a:pPr algn="r">
                <a:defRPr/>
              </a:pPr>
              <a:t>‹#›</a:t>
            </a:fld>
            <a:endParaRPr lang="pt-BR" altLang="pt-BR" sz="90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5" name="Rectangle 20"/>
          <p:cNvSpPr/>
          <p:nvPr userDrawn="1"/>
        </p:nvSpPr>
        <p:spPr>
          <a:xfrm>
            <a:off x="0" y="712788"/>
            <a:ext cx="914400" cy="58404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" name="Straight Connector 24"/>
          <p:cNvCxnSpPr/>
          <p:nvPr userDrawn="1"/>
        </p:nvCxnSpPr>
        <p:spPr>
          <a:xfrm>
            <a:off x="0" y="6546850"/>
            <a:ext cx="9144000" cy="0"/>
          </a:xfrm>
          <a:prstGeom prst="line">
            <a:avLst/>
          </a:prstGeom>
          <a:ln>
            <a:solidFill>
              <a:srgbClr val="3F400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1600200" y="1484376"/>
            <a:ext cx="5867400" cy="4953000"/>
          </a:xfrm>
        </p:spPr>
        <p:txBody>
          <a:bodyPr>
            <a:normAutofit/>
          </a:bodyPr>
          <a:lstStyle>
            <a:lvl1pPr marL="228600" indent="-228600" algn="r">
              <a:lnSpc>
                <a:spcPct val="150000"/>
              </a:lnSpc>
              <a:buClr>
                <a:schemeClr val="accent6"/>
              </a:buClr>
              <a:buSzPct val="110000"/>
              <a:buFont typeface="Arial" pitchFamily="34" charset="0"/>
              <a:buNone/>
              <a:defRPr sz="1800"/>
            </a:lvl1pPr>
            <a:lvl2pPr marL="0" indent="0" algn="r">
              <a:buClr>
                <a:schemeClr val="accent5"/>
              </a:buClr>
              <a:buFont typeface="Arial" pitchFamily="34" charset="0"/>
              <a:buNone/>
              <a:defRPr sz="1400" b="0">
                <a:solidFill>
                  <a:srgbClr val="3F4002"/>
                </a:solidFill>
              </a:defRPr>
            </a:lvl2pPr>
            <a:lvl3pPr marL="0" indent="0" algn="r">
              <a:buClr>
                <a:schemeClr val="accent5"/>
              </a:buClr>
              <a:buFont typeface="Arial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0" indent="0" algn="r">
              <a:buClr>
                <a:schemeClr val="accent5"/>
              </a:buClr>
              <a:buFont typeface="Arial" pitchFamily="34" charset="0"/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0" indent="0" algn="r">
              <a:buClr>
                <a:schemeClr val="accent5"/>
              </a:buClr>
              <a:buFont typeface="Arial" pitchFamily="34" charset="0"/>
              <a:buNone/>
              <a:defRPr sz="1400" b="1">
                <a:solidFill>
                  <a:srgbClr val="859B15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>
            <a:lvl1pPr algn="l">
              <a:defRPr sz="3200"/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968552"/>
          </a:xfrm>
        </p:spPr>
        <p:txBody>
          <a:bodyPr/>
          <a:lstStyle>
            <a:lvl1pPr>
              <a:defRPr sz="2800"/>
            </a:lvl1pPr>
            <a:lvl2pPr>
              <a:defRPr sz="25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5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3429000"/>
            <a:ext cx="9144000" cy="152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95936" y="3688468"/>
            <a:ext cx="4896544" cy="1008112"/>
          </a:xfrm>
        </p:spPr>
        <p:txBody>
          <a:bodyPr anchor="t">
            <a:normAutofit/>
          </a:bodyPr>
          <a:lstStyle>
            <a:lvl1pPr algn="l">
              <a:defRPr sz="3000" b="0" cap="none" baseline="0">
                <a:solidFill>
                  <a:schemeClr val="bg1"/>
                </a:solidFill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124744"/>
            <a:ext cx="4038600" cy="500141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9" name="Espaço Reservado para Conteúdo 3"/>
          <p:cNvSpPr>
            <a:spLocks noGrp="1"/>
          </p:cNvSpPr>
          <p:nvPr>
            <p:ph sz="half" idx="13"/>
          </p:nvPr>
        </p:nvSpPr>
        <p:spPr>
          <a:xfrm>
            <a:off x="467544" y="1124744"/>
            <a:ext cx="4038600" cy="500141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1_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10"/>
          <p:cNvPicPr>
            <a:picLocks noChangeAspect="1"/>
          </p:cNvPicPr>
          <p:nvPr userDrawn="1"/>
        </p:nvPicPr>
        <p:blipFill>
          <a:blip r:embed="rId2"/>
          <a:srcRect l="737"/>
          <a:stretch>
            <a:fillRect/>
          </a:stretch>
        </p:blipFill>
        <p:spPr bwMode="auto">
          <a:xfrm>
            <a:off x="57150" y="6381750"/>
            <a:ext cx="8978900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ixaDeTexto 12"/>
          <p:cNvSpPr txBox="1">
            <a:spLocks noChangeArrowheads="1"/>
          </p:cNvSpPr>
          <p:nvPr userDrawn="1"/>
        </p:nvSpPr>
        <p:spPr bwMode="auto">
          <a:xfrm>
            <a:off x="5724525" y="6438900"/>
            <a:ext cx="2087563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anchor="ctr">
            <a:spAutoFit/>
          </a:bodyPr>
          <a:lstStyle/>
          <a:p>
            <a:pPr algn="r">
              <a:defRPr/>
            </a:pPr>
            <a:fld id="{C524597C-2B8A-41DA-AE5A-6900B3A35FB5}" type="slidenum">
              <a:rPr lang="pt-BR" altLang="pt-BR" sz="900">
                <a:solidFill>
                  <a:schemeClr val="bg1"/>
                </a:solidFill>
                <a:cs typeface="Arial" charset="0"/>
              </a:rPr>
              <a:pPr algn="r">
                <a:defRPr/>
              </a:pPr>
              <a:t>‹#›</a:t>
            </a:fld>
            <a:endParaRPr lang="pt-BR" altLang="pt-BR" sz="90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10"/>
          <p:cNvPicPr>
            <a:picLocks noChangeAspect="1"/>
          </p:cNvPicPr>
          <p:nvPr userDrawn="1"/>
        </p:nvPicPr>
        <p:blipFill>
          <a:blip r:embed="rId2"/>
          <a:srcRect l="737"/>
          <a:stretch>
            <a:fillRect/>
          </a:stretch>
        </p:blipFill>
        <p:spPr bwMode="auto">
          <a:xfrm>
            <a:off x="57150" y="6381750"/>
            <a:ext cx="8978900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ixaDeTexto 12"/>
          <p:cNvSpPr txBox="1">
            <a:spLocks noChangeArrowheads="1"/>
          </p:cNvSpPr>
          <p:nvPr userDrawn="1"/>
        </p:nvSpPr>
        <p:spPr bwMode="auto">
          <a:xfrm>
            <a:off x="5724525" y="6438900"/>
            <a:ext cx="2087563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anchor="ctr">
            <a:spAutoFit/>
          </a:bodyPr>
          <a:lstStyle/>
          <a:p>
            <a:pPr algn="r">
              <a:defRPr/>
            </a:pPr>
            <a:fld id="{D6B2FBEB-D9E7-485E-B6E7-FE8450D07C6A}" type="slidenum">
              <a:rPr lang="pt-BR" altLang="pt-BR" sz="900">
                <a:solidFill>
                  <a:schemeClr val="bg1"/>
                </a:solidFill>
                <a:cs typeface="Arial" charset="0"/>
              </a:rPr>
              <a:pPr algn="r">
                <a:defRPr/>
              </a:pPr>
              <a:t>‹#›</a:t>
            </a:fld>
            <a:endParaRPr lang="pt-BR" altLang="pt-BR" sz="90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7" name="Rectangle 20"/>
          <p:cNvSpPr/>
          <p:nvPr userDrawn="1"/>
        </p:nvSpPr>
        <p:spPr>
          <a:xfrm>
            <a:off x="0" y="712788"/>
            <a:ext cx="228600" cy="58404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Straight Connector 24"/>
          <p:cNvCxnSpPr/>
          <p:nvPr userDrawn="1"/>
        </p:nvCxnSpPr>
        <p:spPr>
          <a:xfrm>
            <a:off x="0" y="6546850"/>
            <a:ext cx="9144000" cy="0"/>
          </a:xfrm>
          <a:prstGeom prst="line">
            <a:avLst/>
          </a:prstGeom>
          <a:ln>
            <a:solidFill>
              <a:srgbClr val="3F400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 marL="173038" indent="-173038">
              <a:buClr>
                <a:srgbClr val="859B15"/>
              </a:buClr>
              <a:buFont typeface="Wingdings" pitchFamily="2" charset="2"/>
              <a:buChar char="§"/>
              <a:defRPr sz="2000"/>
            </a:lvl1pPr>
            <a:lvl2pPr marL="457200" indent="-228600">
              <a:buFont typeface="Wingdings" pitchFamily="2" charset="2"/>
              <a:buChar char="§"/>
              <a:defRPr sz="1800"/>
            </a:lvl2pPr>
            <a:lvl3pPr marL="685800" indent="-228600">
              <a:buFont typeface="Wingdings" pitchFamily="2" charset="2"/>
              <a:buChar char="§"/>
              <a:defRPr sz="1600"/>
            </a:lvl3pPr>
            <a:lvl4pPr marL="685800" indent="-228600">
              <a:buFont typeface="Wingdings" pitchFamily="2" charset="2"/>
              <a:buChar char="§"/>
              <a:defRPr sz="1400"/>
            </a:lvl4pPr>
            <a:lvl5pPr marL="685800" indent="-228600">
              <a:buFont typeface="Wingdings" pitchFamily="2" charset="2"/>
              <a:buChar char="§"/>
              <a:defRPr sz="1400">
                <a:solidFill>
                  <a:schemeClr val="bg1">
                    <a:lumMod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 marL="173038" indent="-173038">
              <a:buClr>
                <a:srgbClr val="859B15"/>
              </a:buClr>
              <a:buFont typeface="Wingdings" pitchFamily="2" charset="2"/>
              <a:buChar char="§"/>
              <a:defRPr sz="2000"/>
            </a:lvl1pPr>
            <a:lvl2pPr marL="457200" indent="-228600">
              <a:buFont typeface="Wingdings" pitchFamily="2" charset="2"/>
              <a:buChar char="§"/>
              <a:defRPr sz="1800"/>
            </a:lvl2pPr>
            <a:lvl3pPr marL="685800" indent="-228600">
              <a:buFont typeface="Wingdings" pitchFamily="2" charset="2"/>
              <a:buChar char="§"/>
              <a:defRPr sz="1600"/>
            </a:lvl3pPr>
            <a:lvl4pPr marL="685800" indent="-228600">
              <a:buFont typeface="Wingdings" pitchFamily="2" charset="2"/>
              <a:buChar char="§"/>
              <a:defRPr sz="1400"/>
            </a:lvl4pPr>
            <a:lvl5pPr marL="685800" indent="-228600">
              <a:buFont typeface="Wingdings" pitchFamily="2" charset="2"/>
              <a:buChar char="§"/>
              <a:defRPr sz="1400">
                <a:solidFill>
                  <a:schemeClr val="bg1">
                    <a:lumMod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68313" y="1125538"/>
            <a:ext cx="8229600" cy="482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texto mestre</a:t>
            </a:r>
          </a:p>
          <a:p>
            <a:pPr lvl="1"/>
            <a:r>
              <a:rPr lang="pt-BR" altLang="pt-BR" smtClean="0"/>
              <a:t>Segundo nível</a:t>
            </a:r>
          </a:p>
          <a:p>
            <a:pPr lvl="2"/>
            <a:r>
              <a:rPr lang="pt-BR" altLang="pt-BR" smtClean="0"/>
              <a:t>Terceiro nível</a:t>
            </a:r>
          </a:p>
          <a:p>
            <a:pPr lvl="3"/>
            <a:r>
              <a:rPr lang="pt-BR" altLang="pt-BR" smtClean="0"/>
              <a:t>Quarto nível</a:t>
            </a:r>
          </a:p>
          <a:p>
            <a:pPr lvl="4"/>
            <a:r>
              <a:rPr lang="pt-BR" altLang="pt-BR" smtClean="0"/>
              <a:t>Quinto nível</a:t>
            </a:r>
          </a:p>
        </p:txBody>
      </p:sp>
      <p:pic>
        <p:nvPicPr>
          <p:cNvPr id="1028" name="Imagem 10"/>
          <p:cNvPicPr>
            <a:picLocks noChangeAspect="1"/>
          </p:cNvPicPr>
          <p:nvPr userDrawn="1"/>
        </p:nvPicPr>
        <p:blipFill>
          <a:blip r:embed="rId14"/>
          <a:srcRect l="737"/>
          <a:stretch>
            <a:fillRect/>
          </a:stretch>
        </p:blipFill>
        <p:spPr bwMode="auto">
          <a:xfrm>
            <a:off x="57150" y="6381750"/>
            <a:ext cx="8978900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9" name="CaixaDeTexto 12"/>
          <p:cNvSpPr txBox="1">
            <a:spLocks noChangeArrowheads="1"/>
          </p:cNvSpPr>
          <p:nvPr userDrawn="1"/>
        </p:nvSpPr>
        <p:spPr bwMode="auto">
          <a:xfrm>
            <a:off x="5724525" y="6438900"/>
            <a:ext cx="2087563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anchor="ctr">
            <a:spAutoFit/>
          </a:bodyPr>
          <a:lstStyle/>
          <a:p>
            <a:pPr algn="r">
              <a:defRPr/>
            </a:pPr>
            <a:fld id="{3DD983B1-BC81-4835-85F3-F4B922B026E3}" type="slidenum">
              <a:rPr lang="pt-BR" altLang="pt-BR" sz="900">
                <a:solidFill>
                  <a:schemeClr val="bg1"/>
                </a:solidFill>
                <a:cs typeface="Arial" charset="0"/>
              </a:rPr>
              <a:pPr algn="r">
                <a:defRPr/>
              </a:pPr>
              <a:t>‹#›</a:t>
            </a:fld>
            <a:endParaRPr lang="pt-BR" altLang="pt-BR" sz="900">
              <a:solidFill>
                <a:schemeClr val="bg1"/>
              </a:solidFill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63" r:id="rId1"/>
    <p:sldLayoutId id="2147484762" r:id="rId2"/>
    <p:sldLayoutId id="2147484764" r:id="rId3"/>
    <p:sldLayoutId id="2147484761" r:id="rId4"/>
    <p:sldLayoutId id="2147484760" r:id="rId5"/>
    <p:sldLayoutId id="2147484759" r:id="rId6"/>
    <p:sldLayoutId id="2147484758" r:id="rId7"/>
    <p:sldLayoutId id="2147484765" r:id="rId8"/>
    <p:sldLayoutId id="2147484766" r:id="rId9"/>
    <p:sldLayoutId id="2147484767" r:id="rId10"/>
    <p:sldLayoutId id="2147484768" r:id="rId11"/>
    <p:sldLayoutId id="2147484769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5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3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8"/>
          <p:cNvSpPr txBox="1">
            <a:spLocks noChangeArrowheads="1"/>
          </p:cNvSpPr>
          <p:nvPr/>
        </p:nvSpPr>
        <p:spPr bwMode="auto">
          <a:xfrm>
            <a:off x="900113" y="709613"/>
            <a:ext cx="5365750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pt-BR" altLang="pt-BR" sz="3000" b="1">
                <a:cs typeface="Arial" charset="0"/>
              </a:rPr>
              <a:t>Condições hidrológicas e de armazenamento da Bacia do Rio Paraíba do Sul:</a:t>
            </a:r>
          </a:p>
          <a:p>
            <a:pPr algn="ctr" eaLnBrk="1" hangingPunct="1"/>
            <a:r>
              <a:rPr lang="pt-BR" altLang="pt-BR" sz="3000" b="1">
                <a:cs typeface="Arial" charset="0"/>
              </a:rPr>
              <a:t>Até 27/11/2014</a:t>
            </a:r>
            <a:endParaRPr lang="en-US" altLang="pt-BR" sz="3000" b="1">
              <a:cs typeface="Arial" charset="0"/>
            </a:endParaRPr>
          </a:p>
        </p:txBody>
      </p:sp>
      <p:cxnSp>
        <p:nvCxnSpPr>
          <p:cNvPr id="15" name="Straight Connector 26"/>
          <p:cNvCxnSpPr/>
          <p:nvPr/>
        </p:nvCxnSpPr>
        <p:spPr>
          <a:xfrm rot="5400000">
            <a:off x="3713163" y="3695700"/>
            <a:ext cx="5105400" cy="0"/>
          </a:xfrm>
          <a:prstGeom prst="line">
            <a:avLst/>
          </a:prstGeom>
          <a:ln>
            <a:solidFill>
              <a:srgbClr val="3F400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20" name="Retângulo 13"/>
          <p:cNvSpPr>
            <a:spLocks noChangeArrowheads="1"/>
          </p:cNvSpPr>
          <p:nvPr/>
        </p:nvSpPr>
        <p:spPr bwMode="auto">
          <a:xfrm>
            <a:off x="900113" y="4114800"/>
            <a:ext cx="44037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pt-BR" altLang="pt-BR" sz="2400" b="1">
                <a:cs typeface="Arial" charset="0"/>
              </a:rPr>
              <a:t>Apresentação para o GTAOH</a:t>
            </a:r>
          </a:p>
        </p:txBody>
      </p:sp>
      <p:sp>
        <p:nvSpPr>
          <p:cNvPr id="9221" name="Retângulo 15"/>
          <p:cNvSpPr>
            <a:spLocks noChangeArrowheads="1"/>
          </p:cNvSpPr>
          <p:nvPr/>
        </p:nvSpPr>
        <p:spPr bwMode="auto">
          <a:xfrm>
            <a:off x="2459038" y="4735513"/>
            <a:ext cx="25050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pt-BR" altLang="pt-BR" b="1">
                <a:cs typeface="Arial" charset="0"/>
              </a:rPr>
              <a:t>28 - Novembro - 2014</a:t>
            </a:r>
          </a:p>
        </p:txBody>
      </p:sp>
      <p:sp>
        <p:nvSpPr>
          <p:cNvPr id="9222" name="Retângulo 16"/>
          <p:cNvSpPr>
            <a:spLocks noChangeArrowheads="1"/>
          </p:cNvSpPr>
          <p:nvPr/>
        </p:nvSpPr>
        <p:spPr bwMode="auto">
          <a:xfrm>
            <a:off x="6324600" y="5172075"/>
            <a:ext cx="8509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pt-BR" altLang="pt-BR" sz="2400" b="1">
                <a:cs typeface="Arial" charset="0"/>
              </a:rPr>
              <a:t>ONS</a:t>
            </a:r>
            <a:endParaRPr lang="en-US" altLang="pt-BR" sz="140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tângulo 9"/>
          <p:cNvSpPr>
            <a:spLocks noChangeArrowheads="1"/>
          </p:cNvSpPr>
          <p:nvPr/>
        </p:nvSpPr>
        <p:spPr bwMode="auto">
          <a:xfrm>
            <a:off x="76200" y="0"/>
            <a:ext cx="9067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Clr>
                <a:srgbClr val="688CBC"/>
              </a:buClr>
              <a:buSzPct val="110000"/>
            </a:pPr>
            <a:r>
              <a:rPr lang="pt-BR" altLang="pt-BR" sz="3200">
                <a:cs typeface="Arial" charset="0"/>
              </a:rPr>
              <a:t>Simulação – Novembro-Dezembro</a:t>
            </a:r>
            <a:endParaRPr lang="pt-BR" altLang="pt-BR" sz="2000">
              <a:cs typeface="Arial" charset="0"/>
            </a:endParaRPr>
          </a:p>
        </p:txBody>
      </p:sp>
      <p:pic>
        <p:nvPicPr>
          <p:cNvPr id="18435" name="Imagem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" y="584200"/>
            <a:ext cx="9029700" cy="581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tângulo 9"/>
          <p:cNvSpPr>
            <a:spLocks noChangeArrowheads="1"/>
          </p:cNvSpPr>
          <p:nvPr/>
        </p:nvSpPr>
        <p:spPr bwMode="auto">
          <a:xfrm>
            <a:off x="76200" y="0"/>
            <a:ext cx="9067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688CBC"/>
              </a:buClr>
              <a:buSzPct val="110000"/>
            </a:pPr>
            <a:r>
              <a:rPr lang="pt-BR" altLang="pt-BR" sz="2800">
                <a:cs typeface="Arial" charset="0"/>
              </a:rPr>
              <a:t>Avaliação da redução da vazão mínima nas cabeceiras</a:t>
            </a:r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19400" y="1285875"/>
            <a:ext cx="2986088" cy="481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CaixaDeTexto 1"/>
          <p:cNvSpPr txBox="1">
            <a:spLocks noChangeArrowheads="1"/>
          </p:cNvSpPr>
          <p:nvPr/>
        </p:nvSpPr>
        <p:spPr bwMode="auto">
          <a:xfrm>
            <a:off x="2254250" y="838200"/>
            <a:ext cx="4114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altLang="pt-BR" u="sng">
                <a:cs typeface="Arial" charset="0"/>
              </a:rPr>
              <a:t>Redução de Dezembro a Abril: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tângulo 9"/>
          <p:cNvSpPr>
            <a:spLocks noChangeArrowheads="1"/>
          </p:cNvSpPr>
          <p:nvPr/>
        </p:nvSpPr>
        <p:spPr bwMode="auto">
          <a:xfrm>
            <a:off x="533400" y="0"/>
            <a:ext cx="8610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688CBC"/>
              </a:buClr>
              <a:buSzPct val="110000"/>
            </a:pPr>
            <a:r>
              <a:rPr lang="pt-BR" altLang="pt-BR" sz="3200">
                <a:cs typeface="Arial" charset="0"/>
              </a:rPr>
              <a:t>Situação Hidrológica</a:t>
            </a:r>
          </a:p>
        </p:txBody>
      </p:sp>
      <p:pic>
        <p:nvPicPr>
          <p:cNvPr id="10243" name="Imagem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5400" y="612775"/>
            <a:ext cx="9144000" cy="578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tângulo 9"/>
          <p:cNvSpPr>
            <a:spLocks noChangeArrowheads="1"/>
          </p:cNvSpPr>
          <p:nvPr/>
        </p:nvSpPr>
        <p:spPr bwMode="auto">
          <a:xfrm>
            <a:off x="533400" y="0"/>
            <a:ext cx="4191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688CBC"/>
              </a:buClr>
              <a:buSzPct val="110000"/>
            </a:pPr>
            <a:r>
              <a:rPr lang="pt-BR" altLang="pt-BR" sz="3200">
                <a:cs typeface="Arial" charset="0"/>
              </a:rPr>
              <a:t>Operação Realizada</a:t>
            </a:r>
          </a:p>
        </p:txBody>
      </p:sp>
      <p:sp>
        <p:nvSpPr>
          <p:cNvPr id="11267" name="CaixaDeTexto 4"/>
          <p:cNvSpPr txBox="1">
            <a:spLocks noChangeArrowheads="1"/>
          </p:cNvSpPr>
          <p:nvPr/>
        </p:nvSpPr>
        <p:spPr bwMode="auto">
          <a:xfrm>
            <a:off x="3729038" y="1252538"/>
            <a:ext cx="17494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altLang="pt-BR">
                <a:cs typeface="Arial" charset="0"/>
              </a:rPr>
              <a:t>Pereira Passos</a:t>
            </a:r>
          </a:p>
        </p:txBody>
      </p:sp>
      <p:sp>
        <p:nvSpPr>
          <p:cNvPr id="11268" name="CaixaDeTexto 10"/>
          <p:cNvSpPr txBox="1">
            <a:spLocks noChangeArrowheads="1"/>
          </p:cNvSpPr>
          <p:nvPr/>
        </p:nvSpPr>
        <p:spPr bwMode="auto">
          <a:xfrm>
            <a:off x="376238" y="1343025"/>
            <a:ext cx="15573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altLang="pt-BR">
                <a:cs typeface="Arial" charset="0"/>
              </a:rPr>
              <a:t>Santa Cecília</a:t>
            </a:r>
          </a:p>
        </p:txBody>
      </p:sp>
      <p:grpSp>
        <p:nvGrpSpPr>
          <p:cNvPr id="11269" name="Grupo 3"/>
          <p:cNvGrpSpPr>
            <a:grpSpLocks/>
          </p:cNvGrpSpPr>
          <p:nvPr/>
        </p:nvGrpSpPr>
        <p:grpSpPr bwMode="auto">
          <a:xfrm>
            <a:off x="3733800" y="1828800"/>
            <a:ext cx="3009900" cy="3662363"/>
            <a:chOff x="1124138" y="1898650"/>
            <a:chExt cx="3009524" cy="3663147"/>
          </a:xfrm>
        </p:grpSpPr>
        <p:pic>
          <p:nvPicPr>
            <p:cNvPr id="11276" name="Imagem 1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124138" y="2314178"/>
              <a:ext cx="3009524" cy="32476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77" name="Imagem 2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124138" y="1898650"/>
              <a:ext cx="3009524" cy="3904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1270" name="Grupo 6"/>
          <p:cNvGrpSpPr>
            <a:grpSpLocks/>
          </p:cNvGrpSpPr>
          <p:nvPr/>
        </p:nvGrpSpPr>
        <p:grpSpPr bwMode="auto">
          <a:xfrm>
            <a:off x="428625" y="1828800"/>
            <a:ext cx="3009900" cy="3638550"/>
            <a:chOff x="931069" y="2162632"/>
            <a:chExt cx="3009524" cy="3638095"/>
          </a:xfrm>
        </p:grpSpPr>
        <p:pic>
          <p:nvPicPr>
            <p:cNvPr id="11274" name="Imagem 4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931069" y="2553108"/>
              <a:ext cx="3009524" cy="32476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75" name="Imagem 5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931069" y="2162632"/>
              <a:ext cx="3009524" cy="3904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271" name="CaixaDeTexto 8"/>
          <p:cNvSpPr txBox="1">
            <a:spLocks noChangeArrowheads="1"/>
          </p:cNvSpPr>
          <p:nvPr/>
        </p:nvSpPr>
        <p:spPr bwMode="auto">
          <a:xfrm>
            <a:off x="6715125" y="2781300"/>
            <a:ext cx="20574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altLang="pt-BR" sz="1000">
                <a:cs typeface="Arial" charset="0"/>
              </a:rPr>
              <a:t>Aumento da Geração da UHE PPS devido a chuva incremental no trecho entre Funil e SCI</a:t>
            </a:r>
          </a:p>
        </p:txBody>
      </p:sp>
      <p:sp>
        <p:nvSpPr>
          <p:cNvPr id="11272" name="CaixaDeTexto 9"/>
          <p:cNvSpPr txBox="1">
            <a:spLocks noChangeArrowheads="1"/>
          </p:cNvSpPr>
          <p:nvPr/>
        </p:nvSpPr>
        <p:spPr bwMode="auto">
          <a:xfrm>
            <a:off x="6734175" y="3744913"/>
            <a:ext cx="18288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altLang="pt-BR" sz="1000">
                <a:cs typeface="Arial" charset="0"/>
              </a:rPr>
              <a:t>Paralisação da ETA Guandu.</a:t>
            </a:r>
          </a:p>
        </p:txBody>
      </p:sp>
      <p:sp>
        <p:nvSpPr>
          <p:cNvPr id="11273" name="CaixaDeTexto 10"/>
          <p:cNvSpPr txBox="1">
            <a:spLocks noChangeArrowheads="1"/>
          </p:cNvSpPr>
          <p:nvPr/>
        </p:nvSpPr>
        <p:spPr bwMode="auto">
          <a:xfrm>
            <a:off x="6743700" y="4137025"/>
            <a:ext cx="1709738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altLang="pt-BR" sz="1000">
                <a:cs typeface="Arial" charset="0"/>
              </a:rPr>
              <a:t> Maré de sizígia: Das 09:00hs do dia 21/11/14 às 15:00hs do dia 24/11/14.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tângulo 9"/>
          <p:cNvSpPr>
            <a:spLocks noChangeArrowheads="1"/>
          </p:cNvSpPr>
          <p:nvPr/>
        </p:nvSpPr>
        <p:spPr bwMode="auto">
          <a:xfrm>
            <a:off x="219075" y="157163"/>
            <a:ext cx="89058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688CBC"/>
              </a:buClr>
              <a:buSzPct val="110000"/>
            </a:pPr>
            <a:r>
              <a:rPr lang="pt-BR" altLang="pt-BR" sz="3200">
                <a:cs typeface="Arial" charset="0"/>
              </a:rPr>
              <a:t>Previsão Meteorológica do Brasil – Modelo ETA</a:t>
            </a:r>
          </a:p>
        </p:txBody>
      </p:sp>
      <p:pic>
        <p:nvPicPr>
          <p:cNvPr id="1229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4038" y="5867400"/>
            <a:ext cx="54959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Imagem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75" y="741363"/>
            <a:ext cx="9140825" cy="5049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tângulo 9"/>
          <p:cNvSpPr>
            <a:spLocks noChangeArrowheads="1"/>
          </p:cNvSpPr>
          <p:nvPr/>
        </p:nvSpPr>
        <p:spPr bwMode="auto">
          <a:xfrm>
            <a:off x="228600" y="76200"/>
            <a:ext cx="8763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688CBC"/>
              </a:buClr>
              <a:buSzPct val="110000"/>
            </a:pPr>
            <a:r>
              <a:rPr lang="pt-BR" altLang="pt-BR" sz="3200">
                <a:cs typeface="Arial" charset="0"/>
              </a:rPr>
              <a:t>Previsão Meteorológica – Paraíba do Sul - ETA</a:t>
            </a:r>
          </a:p>
        </p:txBody>
      </p:sp>
      <p:grpSp>
        <p:nvGrpSpPr>
          <p:cNvPr id="13315" name="Grupo 18"/>
          <p:cNvGrpSpPr>
            <a:grpSpLocks/>
          </p:cNvGrpSpPr>
          <p:nvPr/>
        </p:nvGrpSpPr>
        <p:grpSpPr bwMode="auto">
          <a:xfrm>
            <a:off x="6350" y="1066800"/>
            <a:ext cx="9082088" cy="4870450"/>
            <a:chOff x="61247" y="914400"/>
            <a:chExt cx="9082753" cy="4870529"/>
          </a:xfrm>
        </p:grpSpPr>
        <p:grpSp>
          <p:nvGrpSpPr>
            <p:cNvPr id="13316" name="Grupo 8"/>
            <p:cNvGrpSpPr>
              <a:grpSpLocks/>
            </p:cNvGrpSpPr>
            <p:nvPr/>
          </p:nvGrpSpPr>
          <p:grpSpPr bwMode="auto">
            <a:xfrm>
              <a:off x="105747" y="914400"/>
              <a:ext cx="9038253" cy="2363586"/>
              <a:chOff x="0" y="914401"/>
              <a:chExt cx="10018004" cy="2668385"/>
            </a:xfrm>
          </p:grpSpPr>
          <p:grpSp>
            <p:nvGrpSpPr>
              <p:cNvPr id="13326" name="Grupo 6"/>
              <p:cNvGrpSpPr>
                <a:grpSpLocks/>
              </p:cNvGrpSpPr>
              <p:nvPr/>
            </p:nvGrpSpPr>
            <p:grpSpPr bwMode="auto">
              <a:xfrm>
                <a:off x="0" y="914401"/>
                <a:ext cx="8069169" cy="2668385"/>
                <a:chOff x="0" y="914401"/>
                <a:chExt cx="8069169" cy="2668385"/>
              </a:xfrm>
            </p:grpSpPr>
            <p:grpSp>
              <p:nvGrpSpPr>
                <p:cNvPr id="13328" name="Grupo 4"/>
                <p:cNvGrpSpPr>
                  <a:grpSpLocks/>
                </p:cNvGrpSpPr>
                <p:nvPr/>
              </p:nvGrpSpPr>
              <p:grpSpPr bwMode="auto">
                <a:xfrm>
                  <a:off x="0" y="914401"/>
                  <a:ext cx="6069248" cy="2667001"/>
                  <a:chOff x="0" y="914401"/>
                  <a:chExt cx="6069248" cy="2667001"/>
                </a:xfrm>
              </p:grpSpPr>
              <p:pic>
                <p:nvPicPr>
                  <p:cNvPr id="13330" name="Imagem 1"/>
                  <p:cNvPicPr>
                    <a:picLocks noChangeAspect="1"/>
                  </p:cNvPicPr>
                  <p:nvPr/>
                </p:nvPicPr>
                <p:blipFill>
                  <a:blip r:embed="rId3"/>
                  <a:srcRect/>
                  <a:stretch>
                    <a:fillRect/>
                  </a:stretch>
                </p:blipFill>
                <p:spPr bwMode="auto">
                  <a:xfrm>
                    <a:off x="0" y="914401"/>
                    <a:ext cx="2062004" cy="266700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13331" name="Imagem 2"/>
                  <p:cNvPicPr>
                    <a:picLocks noChangeAspect="1"/>
                  </p:cNvPicPr>
                  <p:nvPr/>
                </p:nvPicPr>
                <p:blipFill>
                  <a:blip r:embed="rId4"/>
                  <a:srcRect/>
                  <a:stretch>
                    <a:fillRect/>
                  </a:stretch>
                </p:blipFill>
                <p:spPr bwMode="auto">
                  <a:xfrm>
                    <a:off x="2024682" y="914401"/>
                    <a:ext cx="2062003" cy="266700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13332" name="Imagem 3"/>
                  <p:cNvPicPr>
                    <a:picLocks noChangeAspect="1"/>
                  </p:cNvPicPr>
                  <p:nvPr/>
                </p:nvPicPr>
                <p:blipFill>
                  <a:blip r:embed="rId5"/>
                  <a:srcRect/>
                  <a:stretch>
                    <a:fillRect/>
                  </a:stretch>
                </p:blipFill>
                <p:spPr bwMode="auto">
                  <a:xfrm>
                    <a:off x="4038599" y="954954"/>
                    <a:ext cx="2030649" cy="262644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  <p:pic>
              <p:nvPicPr>
                <p:cNvPr id="13329" name="Imagem 5"/>
                <p:cNvPicPr>
                  <a:picLocks noChangeAspect="1"/>
                </p:cNvPicPr>
                <p:nvPr/>
              </p:nvPicPr>
              <p:blipFill>
                <a:blip r:embed="rId6"/>
                <a:srcRect/>
                <a:stretch>
                  <a:fillRect/>
                </a:stretch>
              </p:blipFill>
              <p:spPr bwMode="auto">
                <a:xfrm>
                  <a:off x="6006095" y="914401"/>
                  <a:ext cx="2063074" cy="266838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pic>
            <p:nvPicPr>
              <p:cNvPr id="13327" name="Imagem 7"/>
              <p:cNvPicPr>
                <a:picLocks noChangeAspect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8014916" y="954834"/>
                <a:ext cx="2003088" cy="2590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3317" name="Grupo 17"/>
            <p:cNvGrpSpPr>
              <a:grpSpLocks/>
            </p:cNvGrpSpPr>
            <p:nvPr/>
          </p:nvGrpSpPr>
          <p:grpSpPr bwMode="auto">
            <a:xfrm>
              <a:off x="61247" y="3340565"/>
              <a:ext cx="9069336" cy="2444364"/>
              <a:chOff x="74664" y="3429000"/>
              <a:chExt cx="9069336" cy="2444364"/>
            </a:xfrm>
          </p:grpSpPr>
          <p:grpSp>
            <p:nvGrpSpPr>
              <p:cNvPr id="13318" name="Grupo 15"/>
              <p:cNvGrpSpPr>
                <a:grpSpLocks/>
              </p:cNvGrpSpPr>
              <p:nvPr/>
            </p:nvGrpSpPr>
            <p:grpSpPr bwMode="auto">
              <a:xfrm>
                <a:off x="74664" y="3429000"/>
                <a:ext cx="7293983" cy="2444364"/>
                <a:chOff x="74664" y="3429000"/>
                <a:chExt cx="7293983" cy="2444364"/>
              </a:xfrm>
            </p:grpSpPr>
            <p:grpSp>
              <p:nvGrpSpPr>
                <p:cNvPr id="13320" name="Grupo 13"/>
                <p:cNvGrpSpPr>
                  <a:grpSpLocks/>
                </p:cNvGrpSpPr>
                <p:nvPr/>
              </p:nvGrpSpPr>
              <p:grpSpPr bwMode="auto">
                <a:xfrm>
                  <a:off x="74664" y="3429000"/>
                  <a:ext cx="5517613" cy="2444364"/>
                  <a:chOff x="74664" y="3429000"/>
                  <a:chExt cx="5517613" cy="2444364"/>
                </a:xfrm>
              </p:grpSpPr>
              <p:grpSp>
                <p:nvGrpSpPr>
                  <p:cNvPr id="13322" name="Grupo 11"/>
                  <p:cNvGrpSpPr>
                    <a:grpSpLocks/>
                  </p:cNvGrpSpPr>
                  <p:nvPr/>
                </p:nvGrpSpPr>
                <p:grpSpPr bwMode="auto">
                  <a:xfrm>
                    <a:off x="74664" y="3429000"/>
                    <a:ext cx="3702560" cy="2444364"/>
                    <a:chOff x="74664" y="3429000"/>
                    <a:chExt cx="3702560" cy="2444364"/>
                  </a:xfrm>
                </p:grpSpPr>
                <p:pic>
                  <p:nvPicPr>
                    <p:cNvPr id="13324" name="Imagem 9"/>
                    <p:cNvPicPr>
                      <a:picLocks noChangeAspect="1"/>
                    </p:cNvPicPr>
                    <p:nvPr/>
                  </p:nvPicPr>
                  <p:blipFill>
                    <a:blip r:embed="rId8"/>
                    <a:srcRect/>
                    <a:stretch>
                      <a:fillRect/>
                    </a:stretch>
                  </p:blipFill>
                  <p:spPr bwMode="auto">
                    <a:xfrm>
                      <a:off x="74664" y="3429000"/>
                      <a:ext cx="1889870" cy="2444364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pic>
                  <p:nvPicPr>
                    <p:cNvPr id="13325" name="Imagem 10"/>
                    <p:cNvPicPr>
                      <a:picLocks noChangeAspect="1"/>
                    </p:cNvPicPr>
                    <p:nvPr/>
                  </p:nvPicPr>
                  <p:blipFill>
                    <a:blip r:embed="rId9"/>
                    <a:srcRect/>
                    <a:stretch>
                      <a:fillRect/>
                    </a:stretch>
                  </p:blipFill>
                  <p:spPr bwMode="auto">
                    <a:xfrm>
                      <a:off x="1891964" y="3431982"/>
                      <a:ext cx="1885260" cy="243840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</p:grpSp>
              <p:pic>
                <p:nvPicPr>
                  <p:cNvPr id="13323" name="Imagem 12"/>
                  <p:cNvPicPr>
                    <a:picLocks noChangeAspect="1"/>
                  </p:cNvPicPr>
                  <p:nvPr/>
                </p:nvPicPr>
                <p:blipFill>
                  <a:blip r:embed="rId10"/>
                  <a:srcRect/>
                  <a:stretch>
                    <a:fillRect/>
                  </a:stretch>
                </p:blipFill>
                <p:spPr bwMode="auto">
                  <a:xfrm>
                    <a:off x="3738525" y="3452358"/>
                    <a:ext cx="1853752" cy="239764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  <p:pic>
              <p:nvPicPr>
                <p:cNvPr id="13321" name="Imagem 14"/>
                <p:cNvPicPr>
                  <a:picLocks noChangeAspect="1"/>
                </p:cNvPicPr>
                <p:nvPr/>
              </p:nvPicPr>
              <p:blipFill>
                <a:blip r:embed="rId11"/>
                <a:srcRect/>
                <a:stretch>
                  <a:fillRect/>
                </a:stretch>
              </p:blipFill>
              <p:spPr bwMode="auto">
                <a:xfrm>
                  <a:off x="5533783" y="3451132"/>
                  <a:ext cx="1834864" cy="237321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pic>
            <p:nvPicPr>
              <p:cNvPr id="13319" name="Imagem 16"/>
              <p:cNvPicPr>
                <a:picLocks noChangeAspect="1"/>
              </p:cNvPicPr>
              <p:nvPr/>
            </p:nvPicPr>
            <p:blipFill>
              <a:blip r:embed="rId12"/>
              <a:srcRect/>
              <a:stretch>
                <a:fillRect/>
              </a:stretch>
            </p:blipFill>
            <p:spPr bwMode="auto">
              <a:xfrm>
                <a:off x="7333702" y="3450880"/>
                <a:ext cx="1810298" cy="2341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tângulo 9"/>
          <p:cNvSpPr>
            <a:spLocks noChangeArrowheads="1"/>
          </p:cNvSpPr>
          <p:nvPr/>
        </p:nvSpPr>
        <p:spPr bwMode="auto">
          <a:xfrm>
            <a:off x="533400" y="0"/>
            <a:ext cx="8610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688CBC"/>
              </a:buClr>
              <a:buSzPct val="110000"/>
            </a:pPr>
            <a:r>
              <a:rPr lang="pt-BR" altLang="pt-BR" sz="3200">
                <a:cs typeface="Arial" charset="0"/>
              </a:rPr>
              <a:t>Armazenamento Equivalente x Vaz Objetivo</a:t>
            </a:r>
          </a:p>
        </p:txBody>
      </p:sp>
      <p:pic>
        <p:nvPicPr>
          <p:cNvPr id="14339" name="Imagem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82613"/>
            <a:ext cx="9144000" cy="581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tângulo 9"/>
          <p:cNvSpPr>
            <a:spLocks noChangeArrowheads="1"/>
          </p:cNvSpPr>
          <p:nvPr/>
        </p:nvSpPr>
        <p:spPr bwMode="auto">
          <a:xfrm>
            <a:off x="533400" y="0"/>
            <a:ext cx="8610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688CBC"/>
              </a:buClr>
              <a:buSzPct val="110000"/>
            </a:pPr>
            <a:r>
              <a:rPr lang="pt-BR" altLang="pt-BR" sz="3200">
                <a:cs typeface="Arial" charset="0"/>
              </a:rPr>
              <a:t>Armazenamento Individualizado</a:t>
            </a:r>
          </a:p>
        </p:txBody>
      </p:sp>
      <p:pic>
        <p:nvPicPr>
          <p:cNvPr id="15363" name="Imagem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33400"/>
            <a:ext cx="91440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tângulo 9"/>
          <p:cNvSpPr>
            <a:spLocks noChangeArrowheads="1"/>
          </p:cNvSpPr>
          <p:nvPr/>
        </p:nvSpPr>
        <p:spPr bwMode="auto">
          <a:xfrm>
            <a:off x="76200" y="0"/>
            <a:ext cx="9067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Clr>
                <a:srgbClr val="688CBC"/>
              </a:buClr>
              <a:buSzPct val="110000"/>
            </a:pPr>
            <a:r>
              <a:rPr lang="pt-BR" altLang="pt-BR" sz="3200">
                <a:cs typeface="Arial" charset="0"/>
              </a:rPr>
              <a:t>Simulação – Novembro-Dezembro</a:t>
            </a:r>
            <a:endParaRPr lang="pt-BR" altLang="pt-BR" sz="2000">
              <a:cs typeface="Arial" charset="0"/>
            </a:endParaRPr>
          </a:p>
        </p:txBody>
      </p:sp>
      <p:sp>
        <p:nvSpPr>
          <p:cNvPr id="16387" name="CaixaDeTexto 1"/>
          <p:cNvSpPr txBox="1">
            <a:spLocks noChangeArrowheads="1"/>
          </p:cNvSpPr>
          <p:nvPr/>
        </p:nvSpPr>
        <p:spPr bwMode="auto">
          <a:xfrm>
            <a:off x="457200" y="1219200"/>
            <a:ext cx="81534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altLang="pt-BR">
                <a:cs typeface="Arial" charset="0"/>
              </a:rPr>
              <a:t>Premissas</a:t>
            </a:r>
          </a:p>
          <a:p>
            <a:endParaRPr lang="pt-BR" altLang="pt-BR">
              <a:cs typeface="Arial" charset="0"/>
            </a:endParaRPr>
          </a:p>
          <a:p>
            <a:r>
              <a:rPr lang="pt-BR" altLang="pt-BR">
                <a:cs typeface="Arial" charset="0"/>
              </a:rPr>
              <a:t>Novembro: Recessão para as usinas tendo em vista a ausência de precipitação mais intensa.</a:t>
            </a:r>
          </a:p>
          <a:p>
            <a:endParaRPr lang="pt-BR" altLang="pt-BR">
              <a:cs typeface="Arial" charset="0"/>
            </a:endParaRPr>
          </a:p>
          <a:p>
            <a:r>
              <a:rPr lang="pt-BR" altLang="pt-BR">
                <a:cs typeface="Arial" charset="0"/>
              </a:rPr>
              <a:t>Dezembro: Vazões do Ano de 1963 – Menor média histórica em Santa Cecília correspondente a 140 m³/s.</a:t>
            </a:r>
          </a:p>
          <a:p>
            <a:endParaRPr lang="pt-BR" altLang="pt-BR">
              <a:cs typeface="Arial" charset="0"/>
            </a:endParaRPr>
          </a:p>
          <a:p>
            <a:r>
              <a:rPr lang="pt-BR" altLang="pt-BR">
                <a:cs typeface="Arial" charset="0"/>
              </a:rPr>
              <a:t>Política Operativa:</a:t>
            </a:r>
          </a:p>
          <a:p>
            <a:endParaRPr lang="pt-BR" altLang="pt-BR">
              <a:cs typeface="Arial" charset="0"/>
            </a:endParaRPr>
          </a:p>
          <a:p>
            <a:r>
              <a:rPr lang="pt-BR" altLang="pt-BR">
                <a:cs typeface="Arial" charset="0"/>
              </a:rPr>
              <a:t>		NOV			DEZ</a:t>
            </a:r>
          </a:p>
          <a:p>
            <a:r>
              <a:rPr lang="pt-BR" altLang="pt-BR">
                <a:cs typeface="Arial" charset="0"/>
              </a:rPr>
              <a:t>Paraibuna	Defluências= 65 m³/s	Defluências= 35 m³/s</a:t>
            </a:r>
          </a:p>
          <a:p>
            <a:r>
              <a:rPr lang="pt-BR" altLang="pt-BR">
                <a:cs typeface="Arial" charset="0"/>
              </a:rPr>
              <a:t>Santa Branca	Defluências= 65 m³/s	Defluências= 45 m³/s</a:t>
            </a:r>
          </a:p>
          <a:p>
            <a:r>
              <a:rPr lang="pt-BR" altLang="pt-BR">
                <a:cs typeface="Arial" charset="0"/>
              </a:rPr>
              <a:t>Jaguari		Defluências= 25 m³/s	Defluências= 15 m³/s</a:t>
            </a:r>
          </a:p>
          <a:p>
            <a:r>
              <a:rPr lang="pt-BR" altLang="pt-BR">
                <a:cs typeface="Arial" charset="0"/>
              </a:rPr>
              <a:t>Funil		Defluências= 130 m³/s	Defluências= 137 m³/s</a:t>
            </a:r>
          </a:p>
          <a:p>
            <a:r>
              <a:rPr lang="pt-BR" altLang="pt-BR">
                <a:cs typeface="Arial" charset="0"/>
              </a:rPr>
              <a:t>Vazão Objetivo (incluindo Sisígia = 164 m³/s em Santa Cecília)</a:t>
            </a:r>
          </a:p>
          <a:p>
            <a:r>
              <a:rPr lang="pt-BR" altLang="pt-BR">
                <a:cs typeface="Arial" charset="0"/>
              </a:rPr>
              <a:t>	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tângulo 9"/>
          <p:cNvSpPr>
            <a:spLocks noChangeArrowheads="1"/>
          </p:cNvSpPr>
          <p:nvPr/>
        </p:nvSpPr>
        <p:spPr bwMode="auto">
          <a:xfrm>
            <a:off x="76200" y="0"/>
            <a:ext cx="9067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Clr>
                <a:srgbClr val="688CBC"/>
              </a:buClr>
              <a:buSzPct val="110000"/>
            </a:pPr>
            <a:r>
              <a:rPr lang="pt-BR" altLang="pt-BR" sz="3200">
                <a:cs typeface="Arial" charset="0"/>
              </a:rPr>
              <a:t>Simulação – Novembro-Dezembro</a:t>
            </a:r>
            <a:endParaRPr lang="pt-BR" altLang="pt-BR" sz="2000">
              <a:cs typeface="Arial" charset="0"/>
            </a:endParaRPr>
          </a:p>
        </p:txBody>
      </p:sp>
      <p:pic>
        <p:nvPicPr>
          <p:cNvPr id="17411" name="Imagem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263" y="685800"/>
            <a:ext cx="8977312" cy="560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14155</TotalTime>
  <Words>174</Words>
  <Application>Microsoft Office PowerPoint</Application>
  <PresentationFormat>On-screen Show (4:3)</PresentationFormat>
  <Paragraphs>36</Paragraphs>
  <Slides>11</Slides>
  <Notes>10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Modelo de design</vt:lpstr>
      </vt:variant>
      <vt:variant>
        <vt:i4>8</vt:i4>
      </vt:variant>
      <vt:variant>
        <vt:lpstr>Títulos de slides</vt:lpstr>
      </vt:variant>
      <vt:variant>
        <vt:i4>11</vt:i4>
      </vt:variant>
    </vt:vector>
  </HeadingPairs>
  <TitlesOfParts>
    <vt:vector size="21" baseType="lpstr">
      <vt:lpstr>Arial</vt:lpstr>
      <vt:lpstr>Calibri</vt:lpstr>
      <vt:lpstr>Tema do Office</vt:lpstr>
      <vt:lpstr>1_Tema do Office</vt:lpstr>
      <vt:lpstr>2_Tema do Office</vt:lpstr>
      <vt:lpstr>3_Tema do Office</vt:lpstr>
      <vt:lpstr>4_Tema do Office</vt:lpstr>
      <vt:lpstr>5_Tema do Office</vt:lpstr>
      <vt:lpstr>6_Tema do Office</vt:lpstr>
      <vt:lpstr>7_Tema do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marco</dc:creator>
  <cp:lastModifiedBy>User</cp:lastModifiedBy>
  <cp:revision>300</cp:revision>
  <cp:lastPrinted>2014-04-01T13:48:05Z</cp:lastPrinted>
  <dcterms:created xsi:type="dcterms:W3CDTF">2010-09-13T18:40:42Z</dcterms:created>
  <dcterms:modified xsi:type="dcterms:W3CDTF">2014-12-02T12:03:00Z</dcterms:modified>
</cp:coreProperties>
</file>